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3DF10-8EDE-4298-B755-09E3D3CA9875}" type="datetimeFigureOut">
              <a:rPr lang="sk-SK" smtClean="0"/>
              <a:t>14.02.2019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F8CF-AAAD-4A59-AB46-932B3AFC9D7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Analytická geometria </a:t>
            </a:r>
            <a:br>
              <a:rPr lang="sk-SK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 priestore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Analytická geometria je oblasť matematiky, v ktorej sa študujú geometrické útvary a vzťahy medzi nimi pomocou ich analytických vyjadrení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Praktický význam analytického vyjadrenia je v tom, že vieme ľahko zistiť - vypočítať, či bod X je bodom daného útvaru, ak poznáme súradnice bodu X. 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Pomocou zvolenej súradnicovej sústavy vieme každý základný geometrický útvar vyjadriť jednoznačne v tvare istej rovnice (alebo nerovnice - NR). 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Vzťah medzi príslušným geometrickým útvarom a jeho rovnicou (NR) je daný nasledovným pravidlom: Ľubovoľný bod X leží v danom útvare práve vtedy, ak jeho súradnice spĺňajú rovnicu (NR) útvaru.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Na základe tohto pravidla prienikom útvarov U1 a U2 je množina všetkých bodov, ktorých súradnice spĺňajú súčasne rovnice (NR) obidvoch týchto útvarov, t. j. sústavu týchto rovníc (NR). 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437112"/>
            <a:ext cx="7272809" cy="98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48680"/>
            <a:ext cx="5532823" cy="5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340768"/>
            <a:ext cx="8208912" cy="51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916832"/>
            <a:ext cx="761641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5301208"/>
            <a:ext cx="80745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obsahu 7" descr="Bez názv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548680"/>
            <a:ext cx="8297864" cy="6048672"/>
          </a:xfrm>
        </p:spPr>
      </p:pic>
      <p:pic>
        <p:nvPicPr>
          <p:cNvPr id="9" name="Obrázok 8" descr="Bez názv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32656"/>
            <a:ext cx="4956549" cy="5040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509120"/>
            <a:ext cx="8280920" cy="2016224"/>
          </a:xfrm>
        </p:spPr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Všeobecná rovnica roviny existuje len v priestore (3D)</a:t>
            </a:r>
            <a:endParaRPr lang="sk-SK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obsahu 3" descr="Bez názv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8492868" cy="1368152"/>
          </a:xfrm>
        </p:spPr>
      </p:pic>
      <p:pic>
        <p:nvPicPr>
          <p:cNvPr id="5" name="Obrázok 4" descr="Bez názv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12976"/>
            <a:ext cx="8536218" cy="11521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96" y="1700808"/>
            <a:ext cx="902980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7138816" cy="629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068960"/>
            <a:ext cx="867458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32656"/>
            <a:ext cx="40598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5688632" cy="6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980728"/>
            <a:ext cx="8568952" cy="3962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6165304"/>
            <a:ext cx="808547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5013176"/>
            <a:ext cx="370974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BlokTextu 10"/>
          <p:cNvSpPr txBox="1"/>
          <p:nvPr/>
        </p:nvSpPr>
        <p:spPr>
          <a:xfrm>
            <a:off x="683568" y="5013176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Book Antiqua" pitchFamily="18" charset="0"/>
                <a:cs typeface="Arial" pitchFamily="34" charset="0"/>
              </a:rPr>
              <a:t>Uhol, ktorý zviera smerový vektor priamky s normálovým vektorom roviny vypočítame pomocou skalárneho súčinu:</a:t>
            </a:r>
            <a:endParaRPr lang="sk-SK" dirty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60188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6970991" cy="124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420888"/>
            <a:ext cx="6912768" cy="11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840" y="3789040"/>
            <a:ext cx="881116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p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068960"/>
            <a:ext cx="5184576" cy="3498723"/>
          </a:xfrm>
          <a:prstGeom prst="rect">
            <a:avLst/>
          </a:prstGeom>
        </p:spPr>
      </p:pic>
      <p:pic>
        <p:nvPicPr>
          <p:cNvPr id="4" name="Zástupný symbol obsahu 3" descr="p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8494" y="332656"/>
            <a:ext cx="8845506" cy="280831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170</Words>
  <Application>Microsoft Office PowerPoint</Application>
  <PresentationFormat>Prezentácia na obrazovke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Analytická geometria  v priestore</vt:lpstr>
      <vt:lpstr>Snímka 2</vt:lpstr>
      <vt:lpstr>Snímka 3</vt:lpstr>
      <vt:lpstr>Snímka 4</vt:lpstr>
      <vt:lpstr>Všeobecná rovnica roviny existuje len v priestore (3D)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geometria  v priestore</dc:title>
  <dc:creator>admin</dc:creator>
  <cp:lastModifiedBy>admin</cp:lastModifiedBy>
  <cp:revision>9</cp:revision>
  <dcterms:created xsi:type="dcterms:W3CDTF">2019-02-14T17:08:06Z</dcterms:created>
  <dcterms:modified xsi:type="dcterms:W3CDTF">2019-02-14T18:32:34Z</dcterms:modified>
</cp:coreProperties>
</file>